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4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95FE5-D393-BDCF-70F9-1D95F921C4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89556C-2A03-7B4E-5882-F5DE088CBC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28192C-56A2-D34E-CD9A-F53B66B88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7AF2C-2FF3-4C7D-BCDC-E80FB681BA2C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AA3E50-A6E3-EE74-62B6-3A94AFFBE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FAB5E-55D6-9742-517C-787BE749A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40090-53DD-4298-ADEC-36B6A0E705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194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37B1B-CE3C-6C41-6B5B-F1993AFC0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5EDA2F-D286-991C-F7F1-EBE431C990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AD89CB-932F-C5A3-D825-EB759DEA9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7AF2C-2FF3-4C7D-BCDC-E80FB681BA2C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84F74A-C812-2330-57A7-EE2FE9348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CE231C-3A18-7A41-BB82-9DE629F6E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40090-53DD-4298-ADEC-36B6A0E705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838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41374F-4B82-F443-5915-CBF806418E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2BA25B-5955-74BF-2A15-83D0669DD6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0DE424-E4C4-7324-31A7-FE0DE4555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7AF2C-2FF3-4C7D-BCDC-E80FB681BA2C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5C349E-789E-2416-A2E3-3DEE71813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691135-5682-6D54-BAD7-0F9A3B4D3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40090-53DD-4298-ADEC-36B6A0E705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501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0400E-E983-7052-FFD6-1A4158CCB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613665-BEEC-A777-38E5-4E3B639C0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8B90F2-48BE-71F0-BDE4-AB456B43E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7AF2C-2FF3-4C7D-BCDC-E80FB681BA2C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C1628F-1516-B7A5-83CF-DC28B2043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69CFB6-C1A6-1597-7CB2-0BD1A9642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40090-53DD-4298-ADEC-36B6A0E705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75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C062B-2B1B-BAF4-7A53-052EF918D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8B13B7-16F8-3068-B471-0C7984E6C7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6567E0-D3C7-589D-B435-B540996A4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7AF2C-2FF3-4C7D-BCDC-E80FB681BA2C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4FB649-21F4-E77C-9102-389369820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40A37A-77F9-F36F-A402-BC0DE6CFD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40090-53DD-4298-ADEC-36B6A0E705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752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1DBC6-5781-2815-CC79-460E1D1A3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195EC7-B728-765E-9916-F2C2C5CE8A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3B465B-186D-5557-192A-D75A7CF0AC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9B153D-86B8-34AE-CC2A-5CF052478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7AF2C-2FF3-4C7D-BCDC-E80FB681BA2C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BB54C3-E472-2A1E-B679-C15B60DC6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284BB7-BCE7-F731-6564-73A5E158C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40090-53DD-4298-ADEC-36B6A0E705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931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DDC9D-2CCD-F702-41D0-3763AF72F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E0DF1D-9B29-6A67-A2AC-F50B5AA297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CE6418-3DB9-1691-B71C-ACFFEEC65C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2DB896-58C3-B9E0-2305-95DE9974F6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86A669-C113-6C70-7080-E21359015D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F3937E9-48FE-8CA5-BB86-44B505195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7AF2C-2FF3-4C7D-BCDC-E80FB681BA2C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6EF863-1345-981B-B7B4-E255F83E3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5113F6-AEA7-5575-A1E0-CD8A3A39B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40090-53DD-4298-ADEC-36B6A0E705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154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52462-1D73-2A3F-EAED-C85757885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56E640-2601-045B-107D-4267EF866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7AF2C-2FF3-4C7D-BCDC-E80FB681BA2C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D8EA3C-BE7E-9760-58F5-A9A803021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068BB4-5E40-C2B5-61F4-03C08F8F8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40090-53DD-4298-ADEC-36B6A0E705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973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381177-43ED-DB3F-5E1D-93D409A2C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7AF2C-2FF3-4C7D-BCDC-E80FB681BA2C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3BB975-161F-78EC-3CF6-8EB3E5AE7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261D3E-0FF8-335B-636C-D256EE29E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40090-53DD-4298-ADEC-36B6A0E705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296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92FFE-530F-C636-FA49-8A2103FB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50F7EE-6D7A-DED8-ACD7-8DCA50CB0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B6905E-BF08-7B54-8B12-CC282A5F8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7980CA-791E-AD35-FF97-C9EDB875C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7AF2C-2FF3-4C7D-BCDC-E80FB681BA2C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79C071-CAE9-DE84-18B8-417570E52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6FC295-ACF2-E43D-F5AF-3DA6B3EF8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40090-53DD-4298-ADEC-36B6A0E705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829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998E8-8BC4-A3DD-0F7C-FBC5D454B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35B0A8-8508-7E68-E9B5-AB31AC443F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1722E8-665A-47A6-21FD-FFC668416F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1C45EE-1300-5308-B9E1-33C24668A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7AF2C-2FF3-4C7D-BCDC-E80FB681BA2C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D10422-FB19-7EAF-5512-434E20E89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20E99C-A2A5-9A5C-41EC-7C9BA9FBF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40090-53DD-4298-ADEC-36B6A0E705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05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C0D775-EE7F-E08B-962F-95CBB1810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F5AAF1-6418-3157-7AB2-D1DDA1FE3E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E07E39-7338-F27B-3533-52DF4B7482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7AF2C-2FF3-4C7D-BCDC-E80FB681BA2C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8F2C5F-A21F-B127-8800-4E430A44CC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4AF5AC-4278-4316-9851-5288DD87F4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40090-53DD-4298-ADEC-36B6A0E705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59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90sfs.s5.s5communications@us.af.mi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135CA2F6-D057-B4AF-3A86-70CD1EEE21B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072"/>
          <a:stretch/>
        </p:blipFill>
        <p:spPr>
          <a:xfrm>
            <a:off x="4397101" y="575623"/>
            <a:ext cx="3392101" cy="247949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7EC1DE50-38C8-A3FC-AF4E-36CF525AD6CC}"/>
              </a:ext>
            </a:extLst>
          </p:cNvPr>
          <p:cNvSpPr/>
          <p:nvPr/>
        </p:nvSpPr>
        <p:spPr>
          <a:xfrm>
            <a:off x="4298536" y="59821"/>
            <a:ext cx="3589232" cy="6716994"/>
          </a:xfrm>
          <a:prstGeom prst="rect">
            <a:avLst/>
          </a:prstGeom>
          <a:noFill/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94FC3E-8F3B-EDCF-C150-87E721F37235}"/>
              </a:ext>
            </a:extLst>
          </p:cNvPr>
          <p:cNvSpPr txBox="1"/>
          <p:nvPr/>
        </p:nvSpPr>
        <p:spPr>
          <a:xfrm>
            <a:off x="4399949" y="145279"/>
            <a:ext cx="339210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0000"/>
                </a:solidFill>
              </a:rPr>
              <a:t>NEED A VISITOR’S PASS? WANT TO AVOID THE WAIT AT THE GATE? NEW PROCESS BELOW!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129DB74-BB64-3FE9-6207-9CBCE0E6DD1D}"/>
              </a:ext>
            </a:extLst>
          </p:cNvPr>
          <p:cNvSpPr txBox="1"/>
          <p:nvPr/>
        </p:nvSpPr>
        <p:spPr>
          <a:xfrm>
            <a:off x="4397101" y="3119215"/>
            <a:ext cx="339210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/>
              <a:t>OR GO TO:</a:t>
            </a:r>
          </a:p>
          <a:p>
            <a:pPr algn="ctr"/>
            <a:r>
              <a:rPr lang="en-US" sz="1100" dirty="0">
                <a:solidFill>
                  <a:srgbClr val="00B0F0"/>
                </a:solidFill>
              </a:rPr>
              <a:t>www.warren.af.mil/Base-Access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AEB84F8-686B-EBB7-B35B-F7654AB5D7C0}"/>
              </a:ext>
            </a:extLst>
          </p:cNvPr>
          <p:cNvSpPr/>
          <p:nvPr/>
        </p:nvSpPr>
        <p:spPr>
          <a:xfrm>
            <a:off x="4399949" y="145279"/>
            <a:ext cx="3392101" cy="3404823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B352CA1-BE62-8128-0E4F-B88A649ABC17}"/>
              </a:ext>
            </a:extLst>
          </p:cNvPr>
          <p:cNvSpPr/>
          <p:nvPr/>
        </p:nvSpPr>
        <p:spPr>
          <a:xfrm>
            <a:off x="4397101" y="3550102"/>
            <a:ext cx="3392101" cy="316261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3AB298B-9C79-FDC0-343A-59E039FDC1AC}"/>
              </a:ext>
            </a:extLst>
          </p:cNvPr>
          <p:cNvSpPr txBox="1"/>
          <p:nvPr/>
        </p:nvSpPr>
        <p:spPr>
          <a:xfrm>
            <a:off x="4397101" y="3741163"/>
            <a:ext cx="3392101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u="sng" dirty="0"/>
              <a:t>HOW TO</a:t>
            </a:r>
            <a:endParaRPr lang="en-US" sz="1100" dirty="0"/>
          </a:p>
          <a:p>
            <a:pPr marL="228600" indent="-228600">
              <a:buAutoNum type="arabicPeriod"/>
            </a:pPr>
            <a:r>
              <a:rPr lang="en-US" sz="1100" dirty="0"/>
              <a:t>Sponsor or visitor go to above QR Code, and follow steps listed for each visitor</a:t>
            </a:r>
          </a:p>
          <a:p>
            <a:pPr marL="228600" indent="-228600">
              <a:buAutoNum type="arabicPeriod"/>
            </a:pPr>
            <a:r>
              <a:rPr lang="en-US" sz="1100" b="1" dirty="0"/>
              <a:t>(NLT 3 business days before needing the pass) </a:t>
            </a:r>
            <a:r>
              <a:rPr lang="en-US" sz="1100" dirty="0"/>
              <a:t>Email </a:t>
            </a:r>
            <a:r>
              <a:rPr lang="en-US" sz="1100"/>
              <a:t>the following documents </a:t>
            </a:r>
            <a:r>
              <a:rPr lang="en-US" sz="1100" dirty="0"/>
              <a:t>to </a:t>
            </a:r>
            <a:r>
              <a:rPr lang="en-US" sz="1100" dirty="0">
                <a:hlinkClick r:id="rId3"/>
              </a:rPr>
              <a:t>90sfs.s5.s5communications@us.af.mil</a:t>
            </a:r>
            <a:r>
              <a:rPr lang="en-US" sz="1100" dirty="0"/>
              <a:t> or hand carry to  Bldg. 290, Pass &amp; ID, M-F 0800-1600:</a:t>
            </a:r>
          </a:p>
          <a:p>
            <a:pPr marL="284163" lvl="1" indent="109538">
              <a:buFont typeface="Arial" panose="020B0604020202020204" pitchFamily="34" charset="0"/>
              <a:buChar char="•"/>
            </a:pPr>
            <a:r>
              <a:rPr lang="en-US" sz="1100" dirty="0"/>
              <a:t>Unique QR Codes (generated via DBIDs enrollment)</a:t>
            </a:r>
          </a:p>
          <a:p>
            <a:pPr marL="284163" lvl="1" indent="109538">
              <a:buFont typeface="Arial" panose="020B0604020202020204" pitchFamily="34" charset="0"/>
              <a:buChar char="•"/>
            </a:pPr>
            <a:r>
              <a:rPr lang="en-US" sz="1100" dirty="0"/>
              <a:t>Photocopy of front/back of visitor’s government/state issued ID (ex: Driver’s License) </a:t>
            </a:r>
          </a:p>
          <a:p>
            <a:pPr marL="284163" lvl="1" indent="109538">
              <a:buFont typeface="Arial" panose="020B0604020202020204" pitchFamily="34" charset="0"/>
              <a:buChar char="•"/>
            </a:pPr>
            <a:r>
              <a:rPr lang="en-US" sz="1100" dirty="0"/>
              <a:t>Filled out FE Warren Visitor Pass Request Form (found at the QR Code)</a:t>
            </a:r>
          </a:p>
          <a:p>
            <a:pPr marL="228600" lvl="1" indent="-228600">
              <a:buAutoNum type="arabicPeriod" startAt="3"/>
            </a:pPr>
            <a:r>
              <a:rPr lang="en-US" sz="1100" dirty="0"/>
              <a:t>If visitor passes a background check, the sponsor will receive a return email with passes attached</a:t>
            </a:r>
          </a:p>
        </p:txBody>
      </p:sp>
      <p:pic>
        <p:nvPicPr>
          <p:cNvPr id="10" name="Picture 9" descr="Qr code&#10;&#10;Description automatically generated">
            <a:extLst>
              <a:ext uri="{FF2B5EF4-FFF2-40B4-BE49-F238E27FC236}">
                <a16:creationId xmlns:a16="http://schemas.microsoft.com/office/drawing/2014/main" id="{8A69E4F8-B94A-9B22-26E9-864F18DFF23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7871" y="767227"/>
            <a:ext cx="1736258" cy="1736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047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149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HIGHT, JOSHUA L Maj USAF AFGSC 90 SFS/CC</dc:creator>
  <cp:lastModifiedBy>HIGHT, VICTORIA L Maj USAF AFGSC 90 MW/PA</cp:lastModifiedBy>
  <cp:revision>6</cp:revision>
  <dcterms:created xsi:type="dcterms:W3CDTF">2022-10-13T14:01:27Z</dcterms:created>
  <dcterms:modified xsi:type="dcterms:W3CDTF">2022-10-24T22:19:58Z</dcterms:modified>
</cp:coreProperties>
</file>